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7" r:id="rId2"/>
    <p:sldId id="259" r:id="rId3"/>
    <p:sldId id="275" r:id="rId4"/>
    <p:sldId id="272" r:id="rId5"/>
    <p:sldId id="276" r:id="rId6"/>
    <p:sldId id="261" r:id="rId7"/>
  </p:sldIdLst>
  <p:sldSz cx="12192000" cy="6858000"/>
  <p:notesSz cx="6858000" cy="9144000"/>
  <p:embeddedFontLst>
    <p:embeddedFont>
      <p:font typeface="Adobe 고딕 Std B" panose="020B0800000000000000" pitchFamily="34" charset="-127"/>
      <p:bold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342BF-C085-4817-93FB-53F2AEDE1E76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EA305-B9D4-4982-9856-32657DF84B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17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CD850-26C7-4E5E-81D8-945CAE342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1CB00B-CAE9-4B62-8B07-7016253C0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altLang="ko-KR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BB0003-C21A-4A8B-94FA-95BEE0FB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8580FB-E1CA-43DE-B28A-9E484B3C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016B5-FA2B-4718-B13E-12105E85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61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ED931-8B8F-4AD8-B428-3EE83DF8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F3AD6-5B4D-4D74-8133-2BFB1E382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9F02B-48FC-4E4C-AC40-5334DE120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2E877-FF90-4A93-A7C5-0E9829D4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1FC1B0-F24F-4EF7-9E16-545F7E34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33576-A817-48A8-8962-FDE8C670A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F7C4F6-BB14-45BB-981C-648948CC5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834C5-9F6F-4DC9-B6F3-1A62CA0A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8353-6C5B-47E1-9522-35058523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4BEFC-C6E4-4F60-9030-C9F09D8B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678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38960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B0504-7C62-4F25-A2A4-87FA729E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906"/>
            <a:ext cx="10515600" cy="89535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BA02CB-BFA8-4E48-AC24-4E28A517C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10F676-93E5-451F-AC8B-9B1A349F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FD2196-ECDB-433C-A197-939586D1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4C9680-5D98-4B6C-BB55-9D23FF57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54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385B-C71C-4E73-AB95-6279097B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FD82B-176C-439C-9249-387FB7D9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6610E-2CDC-4D1A-967A-28D9820B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1B6B3-B675-4F01-99AC-95B2844A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A3417-B873-4971-9700-15127D4E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488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9F043-B439-472B-9998-671188EE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DC722-E85B-495D-A769-A125227E2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3A44E1-2588-490A-90A1-25088415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5E1FF4-A55B-477F-84B4-36B78B44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551DA1-B192-40D0-8FF3-C1F68F10C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5013E-4C29-4674-BADE-A8738ED2B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4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4132C-0F9A-41F9-8322-8E03C7621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E79612-793E-49A6-9611-FA01A160B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77BD8-DDBF-470D-9A9F-8CDA70982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1C56C6-9F82-404D-B144-C5B0E27191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6C0C1A-EE22-4EF4-8910-6C81B82CA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350E08-2D0B-4CE4-BA99-D7145245B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FEDC95-44D0-4FC4-9327-273DE2AA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12599A-74A8-41C2-9547-3B6D7C44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09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F1AF5-3DDC-42D7-B8A8-2C6DC81A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6A7866-04F9-4169-AF4C-77984868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A25B83-2A70-4158-8AB1-853BBC2B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BFF429-4042-4029-AE1E-0E846292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99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AF1279-DCC8-4D6D-9F59-BA43008C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095092-DE7A-44CC-8937-69E31E81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EF06EF-05B4-4C08-ADEC-34CE157A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55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26F6E-E413-45E3-8918-DE5BD813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D44224-1166-4CDF-A591-17AD0B3EE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051B8A-0920-4EBE-A459-0F1980EB8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DD9C3-9B05-4A18-9E82-B4B6C395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2D707-C87F-45D7-8DD7-63773D40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B7A40-D6FE-4560-955B-58551E4F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5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DCFB0-C7A3-44BA-AF22-020D5DB1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0C2C19-5919-426C-8ECD-95E362A1B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AAB4C-D1FA-40B4-A62D-B9A20AA4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65C95C-9C30-4C4F-8710-CB3EA16E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98D7D-6EAA-4D8F-A49D-53468B93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9DD794-096D-4F26-A802-77C0093D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646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936EDA-6DAD-4161-BAB9-757C0588B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C99C8-3FAC-4456-A9E7-E4C33009D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B41B3A-5F35-4442-8AE7-2F881960B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E8725-1D10-46E5-BEA9-1E3510289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KUCC – Made with Heart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7B6724-97E8-4F2E-85CD-E3114FFAA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9D9D9D"/>
                </a:solidFill>
              </a:defRPr>
            </a:lvl1pPr>
          </a:lstStyle>
          <a:p>
            <a:r>
              <a:rPr lang="en-US" altLang="ko-KR" dirty="0"/>
              <a:t>Author : </a:t>
            </a:r>
            <a:r>
              <a:rPr lang="en-US" altLang="ko-KR"/>
              <a:t>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3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F87FF8DC-2599-4677-B349-B4D561AE5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24070"/>
            <a:ext cx="9144000" cy="1655762"/>
          </a:xfrm>
        </p:spPr>
        <p:txBody>
          <a:bodyPr/>
          <a:lstStyle/>
          <a:p>
            <a:r>
              <a:rPr lang="en-US" altLang="ko-KR"/>
              <a:t>5</a:t>
            </a:r>
            <a:r>
              <a:rPr lang="en-US" altLang="ko-KR" dirty="0"/>
              <a:t>. </a:t>
            </a:r>
            <a:r>
              <a:rPr lang="ko-KR" altLang="en-US" dirty="0"/>
              <a:t>연산자</a:t>
            </a:r>
          </a:p>
        </p:txBody>
      </p:sp>
      <p:pic>
        <p:nvPicPr>
          <p:cNvPr id="7" name="그림 6" descr="바퀴, 그리기이(가) 표시된 사진&#10;&#10;자동 생성된 설명">
            <a:extLst>
              <a:ext uri="{FF2B5EF4-FFF2-40B4-BE49-F238E27FC236}">
                <a16:creationId xmlns:a16="http://schemas.microsoft.com/office/drawing/2014/main" id="{54DAEFE3-FFFB-44B5-8DF5-64FF4359B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325" y="2981325"/>
            <a:ext cx="895350" cy="895350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38D893C4-125A-45F2-9EB1-F3DAC3DFF612}"/>
              </a:ext>
            </a:extLst>
          </p:cNvPr>
          <p:cNvSpPr>
            <a:spLocks noGrp="1"/>
          </p:cNvSpPr>
          <p:nvPr/>
        </p:nvSpPr>
        <p:spPr>
          <a:xfrm>
            <a:off x="1524000" y="600454"/>
            <a:ext cx="9144000" cy="21585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초심자들을 위한</a:t>
            </a:r>
            <a:br>
              <a:rPr lang="en-US" altLang="ko-KR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pc="100" dirty="0">
                <a:solidFill>
                  <a:srgbClr val="C0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r>
              <a:rPr lang="ko-KR" altLang="en-US" spc="100" dirty="0">
                <a:solidFill>
                  <a:srgbClr val="C0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언어 세션</a:t>
            </a:r>
          </a:p>
        </p:txBody>
      </p:sp>
    </p:spTree>
    <p:extLst>
      <p:ext uri="{BB962C8B-B14F-4D97-AF65-F5344CB8AC3E}">
        <p14:creationId xmlns:p14="http://schemas.microsoft.com/office/powerpoint/2010/main" val="144433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584325" y="781050"/>
            <a:ext cx="8207375" cy="9467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덧셈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연산자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뺄셈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연산</a:t>
            </a:r>
            <a:r>
              <a:rPr lang="ko-KR" altLang="en-US" sz="2800" b="0" strike="noStrike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자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609600" y="1943735"/>
            <a:ext cx="10972800" cy="397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horz" wrap="square" lIns="0" tIns="0" rIns="0" bIns="0" numCol="1" anchor="t">
            <a:noAutofit/>
          </a:bodyPr>
          <a:lstStyle/>
          <a:p>
            <a:pPr marL="1079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기본적인 덧셈(+), 뺄셈(-) </a:t>
            </a:r>
            <a:r>
              <a:rPr lang="en-US" altLang="ko-KR" sz="2000" b="0" cap="none" dirty="0" err="1">
                <a:latin typeface="맑은 고딕" charset="0"/>
                <a:ea typeface="맑은 고딕" charset="0"/>
              </a:rPr>
              <a:t>연산자</a:t>
            </a:r>
            <a:endParaRPr lang="en-US" altLang="ko-KR" sz="2000" b="0" cap="none" dirty="0">
              <a:latin typeface="맑은 고딕" charset="0"/>
              <a:ea typeface="맑은 고딕" charset="0"/>
            </a:endParaRPr>
          </a:p>
          <a:p>
            <a:pPr marL="1079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</a:pPr>
            <a:endParaRPr lang="en-US" altLang="ko-KR" sz="2800" dirty="0">
              <a:latin typeface="맑은 고딕" charset="0"/>
              <a:ea typeface="맑은 고딕" charset="0"/>
            </a:endParaRPr>
          </a:p>
          <a:p>
            <a:pPr marL="1079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</a:pPr>
            <a:endParaRPr lang="ko-KR" altLang="en-US" sz="2800" b="0" cap="none" dirty="0">
              <a:latin typeface="맑은 고딕" charset="0"/>
              <a:ea typeface="맑은 고딕" charset="0"/>
            </a:endParaRPr>
          </a:p>
          <a:p>
            <a:pPr marL="431800" indent="-3238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Wingdings"/>
              <a:buChar char="l"/>
            </a:pPr>
            <a:r>
              <a:rPr lang="en-US" altLang="ko-KR" sz="2800" b="0" cap="none" dirty="0">
                <a:solidFill>
                  <a:srgbClr val="EEEEEE"/>
                </a:solidFill>
                <a:latin typeface="맑은 고딕" charset="0"/>
                <a:ea typeface="맑은 고딕" charset="0"/>
              </a:rPr>
              <a:t>사진1 </a:t>
            </a:r>
            <a:endParaRPr lang="ko-KR" altLang="en-US" sz="2800" b="0" cap="none" dirty="0">
              <a:solidFill>
                <a:srgbClr val="EEEEEE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C16EFA5-8192-49E4-8D26-9F2A30C10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325" y="2656002"/>
            <a:ext cx="5391150" cy="365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0"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584325" y="781050"/>
            <a:ext cx="8207375" cy="9467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r>
              <a:rPr lang="ko-KR" altLang="en-US" sz="2800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곱셈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연산자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 </a:t>
            </a:r>
            <a:r>
              <a:rPr lang="ko-KR" altLang="en-US" sz="2800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나눗셈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연산</a:t>
            </a:r>
            <a:r>
              <a:rPr lang="ko-KR" altLang="en-US" sz="2800" b="0" strike="noStrike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자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609600" y="1943735"/>
            <a:ext cx="10972800" cy="397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horz" wrap="square" lIns="0" tIns="0" rIns="0" bIns="0" numCol="1" anchor="t">
            <a:noAutofit/>
          </a:bodyPr>
          <a:lstStyle/>
          <a:p>
            <a:pPr marL="1079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</a:pPr>
            <a:r>
              <a:rPr lang="en-US" altLang="ko-KR" sz="2000" b="0" cap="none" dirty="0" err="1">
                <a:latin typeface="맑은 고딕" charset="0"/>
                <a:ea typeface="맑은 고딕" charset="0"/>
              </a:rPr>
              <a:t>기본적인</a:t>
            </a:r>
            <a:r>
              <a:rPr lang="en-US" altLang="ko-KR" sz="2000" b="0" cap="none" dirty="0">
                <a:latin typeface="맑은 고딕" charset="0"/>
                <a:ea typeface="맑은 고딕" charset="0"/>
              </a:rPr>
              <a:t> </a:t>
            </a:r>
            <a:r>
              <a:rPr lang="ko-KR" altLang="en-US" sz="2000" dirty="0">
                <a:latin typeface="맑은 고딕" charset="0"/>
                <a:ea typeface="맑은 고딕" charset="0"/>
              </a:rPr>
              <a:t>곱</a:t>
            </a:r>
            <a:r>
              <a:rPr lang="en-US" altLang="ko-KR" sz="2000" b="0" cap="none" dirty="0">
                <a:latin typeface="맑은 고딕" charset="0"/>
                <a:ea typeface="맑은 고딕" charset="0"/>
              </a:rPr>
              <a:t>셈(*), </a:t>
            </a:r>
            <a:r>
              <a:rPr lang="ko-KR" altLang="en-US" sz="2000" dirty="0" err="1">
                <a:latin typeface="맑은 고딕" charset="0"/>
                <a:ea typeface="맑은 고딕" charset="0"/>
              </a:rPr>
              <a:t>나눗</a:t>
            </a:r>
            <a:r>
              <a:rPr lang="en-US" altLang="ko-KR" sz="2000" b="0" cap="none" dirty="0">
                <a:latin typeface="맑은 고딕" charset="0"/>
                <a:ea typeface="맑은 고딕" charset="0"/>
              </a:rPr>
              <a:t>셈(/) </a:t>
            </a:r>
            <a:r>
              <a:rPr lang="en-US" altLang="ko-KR" sz="2000" b="0" cap="none" dirty="0" err="1">
                <a:latin typeface="맑은 고딕" charset="0"/>
                <a:ea typeface="맑은 고딕" charset="0"/>
              </a:rPr>
              <a:t>연산자</a:t>
            </a:r>
            <a:endParaRPr lang="en-US" altLang="ko-KR" sz="2000" b="0" cap="none" dirty="0">
              <a:latin typeface="맑은 고딕" charset="0"/>
              <a:ea typeface="맑은 고딕" charset="0"/>
            </a:endParaRPr>
          </a:p>
          <a:p>
            <a:pPr marL="1079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</a:pPr>
            <a:endParaRPr lang="en-US" altLang="ko-KR" sz="2800" dirty="0">
              <a:latin typeface="맑은 고딕" charset="0"/>
              <a:ea typeface="맑은 고딕" charset="0"/>
            </a:endParaRPr>
          </a:p>
          <a:p>
            <a:pPr marL="1079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</a:pPr>
            <a:endParaRPr lang="ko-KR" altLang="en-US" sz="2800" b="0" cap="none" dirty="0">
              <a:latin typeface="맑은 고딕" charset="0"/>
              <a:ea typeface="맑은 고딕" charset="0"/>
            </a:endParaRPr>
          </a:p>
          <a:p>
            <a:pPr marL="431800" indent="-3238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  <a:buFont typeface="Wingdings"/>
              <a:buChar char="l"/>
            </a:pPr>
            <a:r>
              <a:rPr lang="en-US" altLang="ko-KR" sz="2800" b="0" cap="none" dirty="0">
                <a:solidFill>
                  <a:srgbClr val="EEEEEE"/>
                </a:solidFill>
                <a:latin typeface="맑은 고딕" charset="0"/>
                <a:ea typeface="맑은 고딕" charset="0"/>
              </a:rPr>
              <a:t>사진1 </a:t>
            </a:r>
            <a:endParaRPr lang="ko-KR" altLang="en-US" sz="2800" b="0" cap="none" dirty="0">
              <a:solidFill>
                <a:srgbClr val="EEEEEE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E71757-D0D2-44FC-A20A-2259E1D26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22" y="2755131"/>
            <a:ext cx="6359557" cy="36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059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0"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1512570" y="781050"/>
            <a:ext cx="8207375" cy="9467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FF9900"/>
                </a:solidFill>
                <a:uFill>
                  <a:solidFill>
                    <a:srgbClr val="FFFFFF"/>
                  </a:solidFill>
                </a:uFill>
                <a:latin typeface="맑은 고딕"/>
              </a:rPr>
              <a:t> 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-1450824" y="9208"/>
            <a:ext cx="9143365" cy="125349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ko-KR" altLang="en-US" sz="3200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나눗셈</a:t>
            </a:r>
            <a:r>
              <a:rPr lang="en-US" altLang="ko-KR" sz="3200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3200" spc="-1" dirty="0" err="1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연산</a:t>
            </a:r>
            <a:r>
              <a:rPr lang="ko-KR" altLang="en-US" sz="3200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자 주의사항</a:t>
            </a:r>
            <a:endParaRPr lang="en-US" sz="3200" b="0" strike="noStrike" spc="-1" dirty="0"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5" name="TextShape 3"/>
          <p:cNvSpPr txBox="1"/>
          <p:nvPr/>
        </p:nvSpPr>
        <p:spPr>
          <a:xfrm>
            <a:off x="609600" y="1604645"/>
            <a:ext cx="5354320" cy="39770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사.</a:t>
            </a:r>
          </a:p>
        </p:txBody>
      </p:sp>
      <p:sp>
        <p:nvSpPr>
          <p:cNvPr id="116" name="TextShape 4"/>
          <p:cNvSpPr txBox="1"/>
          <p:nvPr/>
        </p:nvSpPr>
        <p:spPr>
          <a:xfrm>
            <a:off x="6231890" y="1604645"/>
            <a:ext cx="5354320" cy="397700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buClr>
                <a:srgbClr val="FFFFFF"/>
              </a:buClr>
              <a:buSzPct val="45000"/>
            </a:pPr>
            <a:r>
              <a:rPr lang="en-US" sz="24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정수</a:t>
            </a:r>
            <a:r>
              <a:rPr lang="en-US" sz="2400" b="0" strike="noStrike" spc="-1" dirty="0" err="1">
                <a:uFill>
                  <a:solidFill>
                    <a:srgbClr val="FFFFFF"/>
                  </a:solidFill>
                </a:uFill>
                <a:latin typeface="Times New Roman"/>
              </a:rPr>
              <a:t>를</a:t>
            </a:r>
            <a:r>
              <a:rPr lang="en-US" sz="2400" b="0" strike="noStrike" spc="-1" dirty="0"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24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정수</a:t>
            </a:r>
            <a:r>
              <a:rPr lang="en-US" sz="2400" b="0" strike="noStrike" spc="-1" dirty="0" err="1">
                <a:uFill>
                  <a:solidFill>
                    <a:srgbClr val="FFFFFF"/>
                  </a:solidFill>
                </a:uFill>
                <a:latin typeface="Times New Roman"/>
              </a:rPr>
              <a:t>로</a:t>
            </a:r>
            <a:r>
              <a:rPr lang="en-US" sz="2400" b="0" strike="noStrike" spc="-1" dirty="0"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2400" b="0" strike="noStrike" spc="-1" dirty="0" err="1">
                <a:uFill>
                  <a:solidFill>
                    <a:srgbClr val="FFFFFF"/>
                  </a:solidFill>
                </a:uFill>
                <a:latin typeface="Times New Roman"/>
              </a:rPr>
              <a:t>나누고</a:t>
            </a:r>
            <a:r>
              <a:rPr lang="en-US" sz="2400" b="0" strike="noStrike" spc="-1" dirty="0"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endParaRPr lang="en-US" sz="3200" spc="-1" dirty="0"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108000">
              <a:buClr>
                <a:srgbClr val="FFFFFF"/>
              </a:buClr>
              <a:buSzPct val="45000"/>
            </a:pP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형변환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(</a:t>
            </a:r>
            <a:r>
              <a:rPr lang="ko-KR" alt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차후설명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)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하지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않을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경우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endParaRPr lang="en-US" sz="2800" spc="-1" dirty="0"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108000">
              <a:buClr>
                <a:srgbClr val="FFFFFF"/>
              </a:buClr>
              <a:buSzPct val="45000"/>
            </a:pP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Times New Roman"/>
              </a:rPr>
              <a:t>뒤의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소수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Times New Roman"/>
              </a:rPr>
              <a:t>부분은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Times New Roman"/>
              </a:rPr>
              <a:t>모두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제거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Times New Roman"/>
              </a:rPr>
              <a:t>하고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Times New Roman"/>
              </a:rPr>
              <a:t>출력한다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Times New Roman"/>
              </a:rPr>
              <a:t>.</a:t>
            </a:r>
          </a:p>
        </p:txBody>
      </p:sp>
      <p:pic>
        <p:nvPicPr>
          <p:cNvPr id="117" name="그림 116" descr="C:/Users/cho/AppData/Roaming/PolarisOffice/ETemp/6100_16460712/fImage28355213147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1071245"/>
            <a:ext cx="5915660" cy="471551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0"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584325" y="781050"/>
            <a:ext cx="8207375" cy="9467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r>
              <a:rPr lang="ko-KR" altLang="en-US" sz="2800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나머지 연산자</a:t>
            </a:r>
            <a:endParaRPr lang="en-US" sz="2800" b="0" strike="noStrike" spc="-1" dirty="0">
              <a:uFill>
                <a:solidFill>
                  <a:srgbClr val="FFFFFF"/>
                </a:solidFill>
              </a:u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609600" y="1943735"/>
            <a:ext cx="10972800" cy="397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horz" wrap="square" lIns="0" tIns="0" rIns="0" bIns="0" numCol="1" anchor="t">
            <a:noAutofit/>
          </a:bodyPr>
          <a:lstStyle/>
          <a:p>
            <a:pPr marL="10795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45000"/>
            </a:pPr>
            <a:r>
              <a:rPr lang="ko-KR" altLang="en-US" sz="2000" b="0" cap="none" dirty="0">
                <a:latin typeface="맑은 고딕" charset="0"/>
                <a:ea typeface="맑은 고딕" charset="0"/>
              </a:rPr>
              <a:t>나머지 연산자는</a:t>
            </a:r>
            <a:r>
              <a:rPr lang="en-US" altLang="ko-KR" sz="2000" b="0" cap="none" dirty="0">
                <a:latin typeface="맑은 고딕" charset="0"/>
                <a:ea typeface="맑은 고딕" charset="0"/>
              </a:rPr>
              <a:t>?  </a:t>
            </a:r>
            <a:r>
              <a:rPr lang="en-US" altLang="ko-KR" sz="2000" b="0" cap="none" dirty="0">
                <a:solidFill>
                  <a:srgbClr val="FF0000"/>
                </a:solidFill>
                <a:latin typeface="맑은 고딕" charset="0"/>
                <a:ea typeface="맑은 고딕" charset="0"/>
              </a:rPr>
              <a:t>%</a:t>
            </a:r>
            <a:r>
              <a:rPr lang="ko-KR" altLang="en-US" sz="2000" b="0" cap="none" dirty="0">
                <a:latin typeface="맑은 고딕" charset="0"/>
                <a:ea typeface="맑은 고딕" charset="0"/>
              </a:rPr>
              <a:t>사용</a:t>
            </a:r>
            <a:endParaRPr lang="ko-KR" altLang="en-US" sz="2800" b="0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8DC876-5D5C-44B6-A32D-1EDBD66A1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859" y="2785097"/>
            <a:ext cx="6229743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430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0"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584325" y="781050"/>
            <a:ext cx="8207375" cy="9467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r>
              <a:rPr lang="en-US" sz="3600" b="1" strike="noStrike" spc="-1" dirty="0" err="1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증감연산</a:t>
            </a:r>
            <a:r>
              <a:rPr lang="en-US" sz="3600" b="1" strike="noStrike" spc="-1" dirty="0">
                <a:uFill>
                  <a:solidFill>
                    <a:srgbClr val="FFFFFF"/>
                  </a:solidFill>
                </a:u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</a:p>
        </p:txBody>
      </p:sp>
      <p:sp>
        <p:nvSpPr>
          <p:cNvPr id="81" name="CustomShape 2"/>
          <p:cNvSpPr/>
          <p:nvPr/>
        </p:nvSpPr>
        <p:spPr>
          <a:xfrm>
            <a:off x="609600" y="1943735"/>
            <a:ext cx="10972165" cy="397700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08360">
              <a:lnSpc>
                <a:spcPct val="100000"/>
              </a:lnSpc>
              <a:buClr>
                <a:srgbClr val="FFFFFF"/>
              </a:buClr>
              <a:buSzPct val="45000"/>
            </a:pPr>
            <a:r>
              <a:rPr lang="en-US" b="0" strike="noStrike" spc="-1" dirty="0" err="1">
                <a:uFill>
                  <a:solidFill>
                    <a:srgbClr val="FFFFFF"/>
                  </a:solidFill>
                </a:uFill>
                <a:latin typeface="맑은 고딕"/>
              </a:rPr>
              <a:t>변수의</a:t>
            </a:r>
            <a:r>
              <a:rPr lang="en-US" b="0" strike="noStrike" spc="-1" dirty="0">
                <a:uFill>
                  <a:solidFill>
                    <a:srgbClr val="FFFFFF"/>
                  </a:solidFill>
                </a:uFill>
                <a:latin typeface="맑은 고딕"/>
              </a:rPr>
              <a:t> </a:t>
            </a:r>
            <a:r>
              <a:rPr lang="en-US" b="0" strike="noStrike" spc="-1" dirty="0" err="1">
                <a:uFill>
                  <a:solidFill>
                    <a:srgbClr val="FFFFFF"/>
                  </a:solidFill>
                </a:uFill>
                <a:latin typeface="맑은 고딕"/>
              </a:rPr>
              <a:t>값을</a:t>
            </a:r>
            <a:r>
              <a:rPr lang="en-US" b="0" strike="noStrike" spc="-1" dirty="0">
                <a:uFill>
                  <a:solidFill>
                    <a:srgbClr val="FFFFFF"/>
                  </a:solidFill>
                </a:uFill>
                <a:latin typeface="맑은 고딕"/>
              </a:rPr>
              <a:t> </a:t>
            </a:r>
            <a:r>
              <a:rPr lang="en-US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맑은 고딕"/>
              </a:rPr>
              <a:t>1 </a:t>
            </a:r>
            <a:r>
              <a:rPr lang="en-US" b="0" strike="noStrike" spc="-1" dirty="0" err="1">
                <a:uFill>
                  <a:solidFill>
                    <a:srgbClr val="FFFFFF"/>
                  </a:solidFill>
                </a:uFill>
                <a:latin typeface="맑은 고딕"/>
              </a:rPr>
              <a:t>증가시키거나</a:t>
            </a:r>
            <a:endParaRPr lang="en-US" spc="-1" dirty="0">
              <a:uFill>
                <a:solidFill>
                  <a:srgbClr val="FFFFFF"/>
                </a:solidFill>
              </a:uFill>
              <a:latin typeface="맑은 고딕"/>
            </a:endParaRPr>
          </a:p>
          <a:p>
            <a:pPr marL="108360">
              <a:lnSpc>
                <a:spcPct val="100000"/>
              </a:lnSpc>
              <a:buClr>
                <a:srgbClr val="FFFFFF"/>
              </a:buClr>
              <a:buSzPct val="45000"/>
            </a:pPr>
            <a:endParaRPr lang="en-US" sz="1200" b="0" strike="noStrike" spc="-1" dirty="0"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108360">
              <a:lnSpc>
                <a:spcPct val="100000"/>
              </a:lnSpc>
              <a:buClr>
                <a:srgbClr val="FFFFFF"/>
              </a:buClr>
              <a:buSzPct val="45000"/>
            </a:pPr>
            <a:r>
              <a:rPr lang="en-US" b="0" strike="noStrike" spc="-1" dirty="0" err="1">
                <a:uFill>
                  <a:solidFill>
                    <a:srgbClr val="FFFFFF"/>
                  </a:solidFill>
                </a:uFill>
                <a:latin typeface="맑은 고딕"/>
              </a:rPr>
              <a:t>변수의</a:t>
            </a:r>
            <a:r>
              <a:rPr lang="en-US" b="0" strike="noStrike" spc="-1" dirty="0">
                <a:uFill>
                  <a:solidFill>
                    <a:srgbClr val="FFFFFF"/>
                  </a:solidFill>
                </a:uFill>
                <a:latin typeface="맑은 고딕"/>
              </a:rPr>
              <a:t> </a:t>
            </a:r>
            <a:r>
              <a:rPr lang="en-US" b="0" strike="noStrike" spc="-1" dirty="0" err="1">
                <a:uFill>
                  <a:solidFill>
                    <a:srgbClr val="FFFFFF"/>
                  </a:solidFill>
                </a:uFill>
                <a:latin typeface="맑은 고딕"/>
              </a:rPr>
              <a:t>값을</a:t>
            </a:r>
            <a:r>
              <a:rPr lang="en-US" b="0" strike="noStrike" spc="-1" dirty="0">
                <a:uFill>
                  <a:solidFill>
                    <a:srgbClr val="FFFFFF"/>
                  </a:solidFill>
                </a:uFill>
                <a:latin typeface="맑은 고딕"/>
              </a:rPr>
              <a:t> </a:t>
            </a:r>
            <a:r>
              <a:rPr lang="en-US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맑은 고딕"/>
              </a:rPr>
              <a:t>1 </a:t>
            </a:r>
            <a:r>
              <a:rPr lang="en-US" b="0" strike="noStrike" spc="-1" dirty="0" err="1">
                <a:uFill>
                  <a:solidFill>
                    <a:srgbClr val="FFFFFF"/>
                  </a:solidFill>
                </a:uFill>
                <a:latin typeface="맑은 고딕"/>
              </a:rPr>
              <a:t>감소시킬</a:t>
            </a:r>
            <a:r>
              <a:rPr lang="en-US" b="0" strike="noStrike" spc="-1" dirty="0">
                <a:uFill>
                  <a:solidFill>
                    <a:srgbClr val="FFFFFF"/>
                  </a:solidFill>
                </a:uFill>
                <a:latin typeface="맑은 고딕"/>
              </a:rPr>
              <a:t> 때 </a:t>
            </a:r>
            <a:r>
              <a:rPr lang="en-US" b="0" strike="noStrike" spc="-1" dirty="0" err="1">
                <a:uFill>
                  <a:solidFill>
                    <a:srgbClr val="FFFFFF"/>
                  </a:solidFill>
                </a:uFill>
                <a:latin typeface="맑은 고딕"/>
              </a:rPr>
              <a:t>사용</a:t>
            </a:r>
            <a:endParaRPr lang="en-US" sz="1200" b="0" strike="noStrike" spc="-1" dirty="0"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108360">
              <a:lnSpc>
                <a:spcPct val="100000"/>
              </a:lnSpc>
              <a:buClr>
                <a:srgbClr val="FFFFFF"/>
              </a:buClr>
              <a:buSzPct val="45000"/>
            </a:pPr>
            <a:endParaRPr lang="en-US" b="0" strike="noStrike" spc="-1" dirty="0">
              <a:uFill>
                <a:solidFill>
                  <a:srgbClr val="FFFFFF"/>
                </a:solidFill>
              </a:uFill>
              <a:latin typeface="맑은 고딕"/>
            </a:endParaRPr>
          </a:p>
          <a:p>
            <a:pPr marL="108360">
              <a:lnSpc>
                <a:spcPct val="100000"/>
              </a:lnSpc>
              <a:buClr>
                <a:srgbClr val="FFFFFF"/>
              </a:buClr>
              <a:buSzPct val="45000"/>
            </a:pPr>
            <a:endParaRPr lang="en-US" spc="-1" dirty="0">
              <a:uFill>
                <a:solidFill>
                  <a:srgbClr val="FFFFFF"/>
                </a:solidFill>
              </a:uFill>
              <a:latin typeface="맑은 고딕"/>
            </a:endParaRPr>
          </a:p>
          <a:p>
            <a:pPr marL="108360">
              <a:lnSpc>
                <a:spcPct val="100000"/>
              </a:lnSpc>
              <a:buClr>
                <a:srgbClr val="FFFFFF"/>
              </a:buClr>
              <a:buSzPct val="45000"/>
            </a:pPr>
            <a:r>
              <a:rPr lang="en-US" sz="2800" b="0" strike="noStrike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맑은 고딕"/>
              </a:rPr>
              <a:t>후치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맑은 고딕"/>
              </a:rPr>
              <a:t>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맑은 고딕"/>
              </a:rPr>
              <a:t>증감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맑은 고딕"/>
              </a:rPr>
              <a:t> </a:t>
            </a:r>
            <a:r>
              <a:rPr lang="en-US" sz="2800" b="0" strike="noStrike" spc="-1" dirty="0" err="1">
                <a:uFill>
                  <a:solidFill>
                    <a:srgbClr val="FFFFFF"/>
                  </a:solidFill>
                </a:uFill>
                <a:latin typeface="맑은 고딕"/>
              </a:rPr>
              <a:t>연산자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맑은 고딕"/>
              </a:rPr>
              <a:t> : a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맑은 고딕"/>
              </a:rPr>
              <a:t>++</a:t>
            </a:r>
            <a:r>
              <a:rPr lang="en-US" sz="2800" b="0" strike="noStrike" spc="-1" dirty="0">
                <a:uFill>
                  <a:solidFill>
                    <a:srgbClr val="FFFFFF"/>
                  </a:solidFill>
                </a:uFill>
                <a:latin typeface="맑은 고딕"/>
              </a:rPr>
              <a:t>, a</a:t>
            </a:r>
            <a:r>
              <a:rPr lang="en-US" sz="2800" b="0" strike="noStrike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맑은 고딕"/>
              </a:rPr>
              <a:t>--</a:t>
            </a:r>
            <a:endParaRPr lang="en-US" sz="1800" b="0" strike="noStrike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E3B4B87-9A44-448D-AE22-ACAEC0947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256" y="781050"/>
            <a:ext cx="4124325" cy="2924175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1A0E869F-489B-4EF8-B8A2-668883E7C2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25524" y="4400989"/>
            <a:ext cx="3744615" cy="618098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6348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latinLnBrk="0">
              <a:spcBef>
                <a:spcPct val="0"/>
              </a:spcBef>
            </a:pPr>
            <a:r>
              <a:rPr lang="en-US" altLang="ko-KR" sz="3600" dirty="0">
                <a:solidFill>
                  <a:srgbClr val="000000"/>
                </a:solidFill>
              </a:rPr>
              <a:t>num1 = num1 + 1;</a:t>
            </a:r>
            <a:endParaRPr kumimoji="0" lang="ko-KR" altLang="ko-K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DC8E4C64-F40B-49F0-B3CE-DEFD78ED71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8256" y="5096753"/>
            <a:ext cx="3359894" cy="618098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6348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latinLnBrk="0">
              <a:spcBef>
                <a:spcPct val="0"/>
              </a:spcBef>
            </a:pPr>
            <a:r>
              <a:rPr lang="en-US" altLang="ko-KR" sz="3600" dirty="0">
                <a:solidFill>
                  <a:srgbClr val="FF0000"/>
                </a:solidFill>
              </a:rPr>
              <a:t>num1 += num1 ;</a:t>
            </a:r>
            <a:endParaRPr kumimoji="0" lang="ko-KR" altLang="ko-KR" sz="36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0"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0">
      <a:majorFont>
        <a:latin typeface="서울남산체 B"/>
        <a:ea typeface="서울남산체 B"/>
        <a:cs typeface=""/>
      </a:majorFont>
      <a:minorFont>
        <a:latin typeface="서울남산 장체 L"/>
        <a:ea typeface="서울남산 장체 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99</Words>
  <Application>Microsoft Office PowerPoint</Application>
  <PresentationFormat>와이드스크린</PresentationFormat>
  <Paragraphs>31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Adobe 고딕 Std B</vt:lpstr>
      <vt:lpstr>서울남산체 B</vt:lpstr>
      <vt:lpstr>서울남산 장체 L</vt:lpstr>
      <vt:lpstr>맑은 고딕</vt:lpstr>
      <vt:lpstr>Arial</vt:lpstr>
      <vt:lpstr>Wingdings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관훈</dc:creator>
  <cp:lastModifiedBy>지현 최</cp:lastModifiedBy>
  <cp:revision>130</cp:revision>
  <dcterms:created xsi:type="dcterms:W3CDTF">2020-03-07T07:12:46Z</dcterms:created>
  <dcterms:modified xsi:type="dcterms:W3CDTF">2020-04-06T03:55:50Z</dcterms:modified>
</cp:coreProperties>
</file>

<file path=docProps/thumbnail.jpeg>
</file>